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79" r:id="rId6"/>
    <p:sldId id="265" r:id="rId7"/>
    <p:sldId id="262" r:id="rId8"/>
    <p:sldId id="277" r:id="rId9"/>
    <p:sldId id="266" r:id="rId10"/>
    <p:sldId id="267" r:id="rId11"/>
    <p:sldId id="260" r:id="rId12"/>
    <p:sldId id="273" r:id="rId13"/>
    <p:sldId id="268" r:id="rId14"/>
    <p:sldId id="276" r:id="rId15"/>
    <p:sldId id="274" r:id="rId16"/>
    <p:sldId id="281" r:id="rId17"/>
    <p:sldId id="259" r:id="rId18"/>
    <p:sldId id="270" r:id="rId19"/>
    <p:sldId id="282" r:id="rId20"/>
    <p:sldId id="271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3751"/>
            <a:ext cx="7772400" cy="27967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6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257" y="940873"/>
            <a:ext cx="8140674" cy="4412103"/>
          </a:xfrm>
        </p:spPr>
        <p:txBody>
          <a:bodyPr>
            <a:normAutofit/>
          </a:bodyPr>
          <a:lstStyle/>
          <a:p>
            <a:r>
              <a:rPr lang="en-US" dirty="0" smtClean="0"/>
              <a:t>LXX</a:t>
            </a:r>
            <a:br>
              <a:rPr lang="en-US" dirty="0" smtClean="0"/>
            </a:br>
            <a:r>
              <a:rPr lang="en-US" dirty="0" smtClean="0"/>
              <a:t>‘Septuagint’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The Hebrew Bible translated into Greek before 200BC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8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5901"/>
            <a:ext cx="7772400" cy="2764550"/>
          </a:xfrm>
        </p:spPr>
        <p:txBody>
          <a:bodyPr/>
          <a:lstStyle/>
          <a:p>
            <a:r>
              <a:rPr lang="en-US" dirty="0" smtClean="0"/>
              <a:t>Synagogue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Ecclesia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1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07 at 7.5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1" y="0"/>
            <a:ext cx="894958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98342" y="126639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bg1"/>
                </a:solidFill>
              </a:rPr>
              <a:t>54 AD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8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07 at 5.1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575"/>
            <a:ext cx="9714530" cy="638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8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Corinthians 1:1-10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0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264" y="5387975"/>
            <a:ext cx="7772400" cy="1470025"/>
          </a:xfrm>
        </p:spPr>
        <p:txBody>
          <a:bodyPr/>
          <a:lstStyle/>
          <a:p>
            <a:r>
              <a:rPr lang="en-US" dirty="0" smtClean="0"/>
              <a:t>Bill </a:t>
            </a:r>
            <a:r>
              <a:rPr lang="en-US" dirty="0" err="1" smtClean="0"/>
              <a:t>Hybels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07 at 5.0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287012"/>
            <a:ext cx="8311996" cy="535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2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07 at 7.5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1" y="0"/>
            <a:ext cx="894958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98342" y="126639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bg1"/>
                </a:solidFill>
              </a:rPr>
              <a:t>3</a:t>
            </a:r>
            <a:r>
              <a:rPr lang="en-US" sz="8000" dirty="0">
                <a:solidFill>
                  <a:schemeClr val="bg1"/>
                </a:solidFill>
              </a:rPr>
              <a:t>5</a:t>
            </a:r>
            <a:r>
              <a:rPr lang="en-US" sz="8000" dirty="0" smtClean="0">
                <a:solidFill>
                  <a:schemeClr val="bg1"/>
                </a:solidFill>
              </a:rPr>
              <a:t>0 AD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07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17700"/>
            <a:ext cx="4572000" cy="302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17700"/>
            <a:ext cx="4572000" cy="3022600"/>
          </a:xfrm>
          <a:prstGeom prst="rect">
            <a:avLst/>
          </a:prstGeom>
        </p:spPr>
      </p:pic>
      <p:pic>
        <p:nvPicPr>
          <p:cNvPr id="7" name="Picture 6" descr="Screen Shot 2015-07-07 at 4.55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0" y="0"/>
            <a:ext cx="8259745" cy="533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76994" y="5336537"/>
            <a:ext cx="8019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Santa </a:t>
            </a:r>
            <a:r>
              <a:rPr lang="en-US" sz="4000" dirty="0" smtClean="0"/>
              <a:t>Sabina Basilica, </a:t>
            </a:r>
            <a:r>
              <a:rPr lang="en-US" sz="4000" dirty="0"/>
              <a:t>Rome</a:t>
            </a:r>
          </a:p>
          <a:p>
            <a:r>
              <a:rPr lang="en-US" sz="4000" dirty="0" smtClean="0"/>
              <a:t>Built </a:t>
            </a:r>
            <a:r>
              <a:rPr lang="en-US" sz="4000" dirty="0"/>
              <a:t>in 422 AD</a:t>
            </a:r>
          </a:p>
        </p:txBody>
      </p:sp>
    </p:spTree>
    <p:extLst>
      <p:ext uri="{BB962C8B-B14F-4D97-AF65-F5344CB8AC3E}">
        <p14:creationId xmlns:p14="http://schemas.microsoft.com/office/powerpoint/2010/main" val="266071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5901"/>
            <a:ext cx="7772400" cy="2764550"/>
          </a:xfrm>
        </p:spPr>
        <p:txBody>
          <a:bodyPr/>
          <a:lstStyle/>
          <a:p>
            <a:r>
              <a:rPr lang="en-US" dirty="0" smtClean="0"/>
              <a:t>Ecclesia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3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07 at 7.5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1" y="0"/>
            <a:ext cx="894958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98342" y="126639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bg1"/>
                </a:solidFill>
              </a:rPr>
              <a:t>1600 AD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7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07 at 7.5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1" y="28198"/>
            <a:ext cx="89495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342" y="1266397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1,500 BC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27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07 at 4.5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4" y="0"/>
            <a:ext cx="8730008" cy="65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71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5901"/>
            <a:ext cx="7772400" cy="276455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Ecclesia</a:t>
            </a:r>
            <a:r>
              <a:rPr lang="en-US" dirty="0" smtClean="0"/>
              <a:t> = ‘Assembly’, congregation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Church</a:t>
            </a:r>
            <a:r>
              <a:rPr lang="en-US" dirty="0" smtClean="0"/>
              <a:t> = The Lord’s House,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the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16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844424"/>
            <a:ext cx="8172827" cy="5682029"/>
          </a:xfrm>
        </p:spPr>
        <p:txBody>
          <a:bodyPr/>
          <a:lstStyle/>
          <a:p>
            <a:r>
              <a:rPr lang="en-US" u="sng" dirty="0" smtClean="0"/>
              <a:t>Summary</a:t>
            </a:r>
            <a:r>
              <a:rPr lang="en-US" dirty="0" smtClean="0"/>
              <a:t>. Our Church is:</a:t>
            </a:r>
            <a:br>
              <a:rPr lang="en-US" dirty="0" smtClean="0"/>
            </a:br>
            <a:r>
              <a:rPr lang="en-US" dirty="0" smtClean="0"/>
              <a:t>1) a continuation of the Assembly of Israel</a:t>
            </a:r>
            <a:br>
              <a:rPr lang="en-US" dirty="0" smtClean="0"/>
            </a:br>
            <a:r>
              <a:rPr lang="en-US" dirty="0" smtClean="0"/>
              <a:t>2) called by Jesus to break down walls, and be </a:t>
            </a:r>
            <a:br>
              <a:rPr lang="en-US" dirty="0" smtClean="0"/>
            </a:br>
            <a:r>
              <a:rPr lang="en-US" dirty="0" smtClean="0"/>
              <a:t>the hope of the world!</a:t>
            </a:r>
            <a:br>
              <a:rPr lang="en-US" dirty="0" smtClean="0"/>
            </a:br>
            <a:r>
              <a:rPr lang="en-US" dirty="0" smtClean="0"/>
              <a:t>3) warned against idolatry and taking ourselves too seriously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7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07 at 8.2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0" y="0"/>
            <a:ext cx="590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1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3751"/>
            <a:ext cx="7772400" cy="2796700"/>
          </a:xfrm>
        </p:spPr>
        <p:txBody>
          <a:bodyPr>
            <a:normAutofit/>
          </a:bodyPr>
          <a:lstStyle/>
          <a:p>
            <a:r>
              <a:rPr lang="en-US" dirty="0" smtClean="0"/>
              <a:t>Deuteronomy 4: 9-20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1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3751"/>
            <a:ext cx="7772400" cy="2796700"/>
          </a:xfrm>
        </p:spPr>
        <p:txBody>
          <a:bodyPr>
            <a:normAutofit/>
          </a:bodyPr>
          <a:lstStyle/>
          <a:p>
            <a:r>
              <a:rPr lang="en-US" dirty="0" smtClean="0"/>
              <a:t>Congregation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2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07 at 7.5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1" y="0"/>
            <a:ext cx="894958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98342" y="126639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bg1"/>
                </a:solidFill>
              </a:rPr>
              <a:t>500 BC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4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07 at 8.45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5150"/>
            <a:ext cx="9067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2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Nehemiah 13: 1-3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0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07 at 7.5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1" y="0"/>
            <a:ext cx="894958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98342" y="126639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</a:rPr>
              <a:t>2</a:t>
            </a:r>
            <a:r>
              <a:rPr lang="en-US" sz="8000" dirty="0" smtClean="0">
                <a:solidFill>
                  <a:schemeClr val="bg1"/>
                </a:solidFill>
              </a:rPr>
              <a:t>00 BC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13030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568</TotalTime>
  <Words>59</Words>
  <Application>Microsoft Macintosh PowerPoint</Application>
  <PresentationFormat>On-screen Show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 Black </vt:lpstr>
      <vt:lpstr>PowerPoint Presentation</vt:lpstr>
      <vt:lpstr>1,500 BC</vt:lpstr>
      <vt:lpstr>PowerPoint Presentation</vt:lpstr>
      <vt:lpstr>Deuteronomy 4: 9-20</vt:lpstr>
      <vt:lpstr>Congregation  Assembly</vt:lpstr>
      <vt:lpstr>PowerPoint Presentation</vt:lpstr>
      <vt:lpstr>PowerPoint Presentation</vt:lpstr>
      <vt:lpstr>Nehemiah 13: 1-3</vt:lpstr>
      <vt:lpstr>PowerPoint Presentation</vt:lpstr>
      <vt:lpstr>LXX ‘Septuagint’  The Hebrew Bible translated into Greek before 200BC </vt:lpstr>
      <vt:lpstr>Synagogue  Ecclesia</vt:lpstr>
      <vt:lpstr>PowerPoint Presentation</vt:lpstr>
      <vt:lpstr>PowerPoint Presentation</vt:lpstr>
      <vt:lpstr>I Corinthians 1:1-10</vt:lpstr>
      <vt:lpstr>Bill Hybels</vt:lpstr>
      <vt:lpstr>PowerPoint Presentation</vt:lpstr>
      <vt:lpstr>PowerPoint Presentation</vt:lpstr>
      <vt:lpstr>Ecclesia  Church</vt:lpstr>
      <vt:lpstr>PowerPoint Presentation</vt:lpstr>
      <vt:lpstr>PowerPoint Presentation</vt:lpstr>
      <vt:lpstr>Ecclesia = ‘Assembly’, congregation  Church = The Lord’s House,   the Institution</vt:lpstr>
      <vt:lpstr>Summary. Our Church is: 1) a continuation of the Assembly of Israel 2) called by Jesus to break down walls, and be  the hope of the world! 3) warned against idolatry and taking ourselves too seriously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Alter Ego</dc:creator>
  <cp:lastModifiedBy>Alter Ego</cp:lastModifiedBy>
  <cp:revision>12</cp:revision>
  <dcterms:created xsi:type="dcterms:W3CDTF">2015-07-06T19:55:34Z</dcterms:created>
  <dcterms:modified xsi:type="dcterms:W3CDTF">2015-07-07T20:10:59Z</dcterms:modified>
</cp:coreProperties>
</file>