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495" r:id="rId2"/>
    <p:sldId id="472" r:id="rId3"/>
    <p:sldId id="471" r:id="rId4"/>
    <p:sldId id="468" r:id="rId5"/>
    <p:sldId id="446" r:id="rId6"/>
    <p:sldId id="480" r:id="rId7"/>
    <p:sldId id="481" r:id="rId8"/>
    <p:sldId id="496" r:id="rId9"/>
    <p:sldId id="445" r:id="rId10"/>
    <p:sldId id="478" r:id="rId11"/>
    <p:sldId id="47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87"/>
    <p:restoredTop sz="94737"/>
  </p:normalViewPr>
  <p:slideViewPr>
    <p:cSldViewPr snapToGrid="0" snapToObjects="1">
      <p:cViewPr>
        <p:scale>
          <a:sx n="68" d="100"/>
          <a:sy n="68" d="100"/>
        </p:scale>
        <p:origin x="-216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6ECAE-237A-424E-8F98-B7A4773412BA}" type="datetimeFigureOut">
              <a:rPr lang="en-US" smtClean="0"/>
              <a:t>23/06/17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D7B3B-190B-A44B-B2C4-45A80739A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23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8677-668B-2F4F-AB6B-050DFB0BFA44}" type="datetimeFigureOut">
              <a:rPr lang="en-US" smtClean="0"/>
              <a:t>23/06/17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AE60-7560-7848-9624-72A89BBA9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8677-668B-2F4F-AB6B-050DFB0BFA44}" type="datetimeFigureOut">
              <a:rPr lang="en-US" smtClean="0"/>
              <a:t>23/06/17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AE60-7560-7848-9624-72A89BBA9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8677-668B-2F4F-AB6B-050DFB0BFA44}" type="datetimeFigureOut">
              <a:rPr lang="en-US" smtClean="0"/>
              <a:t>23/06/17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AE60-7560-7848-9624-72A89BBA9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8677-668B-2F4F-AB6B-050DFB0BFA44}" type="datetimeFigureOut">
              <a:rPr lang="en-US" smtClean="0"/>
              <a:t>23/06/17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AE60-7560-7848-9624-72A89BBA9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8677-668B-2F4F-AB6B-050DFB0BFA44}" type="datetimeFigureOut">
              <a:rPr lang="en-US" smtClean="0"/>
              <a:t>23/06/17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AE60-7560-7848-9624-72A89BBA9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8677-668B-2F4F-AB6B-050DFB0BFA44}" type="datetimeFigureOut">
              <a:rPr lang="en-US" smtClean="0"/>
              <a:t>23/06/17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AE60-7560-7848-9624-72A89BBA9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8677-668B-2F4F-AB6B-050DFB0BFA44}" type="datetimeFigureOut">
              <a:rPr lang="en-US" smtClean="0"/>
              <a:t>23/06/17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AE60-7560-7848-9624-72A89BBA9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8677-668B-2F4F-AB6B-050DFB0BFA44}" type="datetimeFigureOut">
              <a:rPr lang="en-US" smtClean="0"/>
              <a:t>23/06/17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AE60-7560-7848-9624-72A89BBA9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8677-668B-2F4F-AB6B-050DFB0BFA44}" type="datetimeFigureOut">
              <a:rPr lang="en-US" smtClean="0"/>
              <a:t>23/06/17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AE60-7560-7848-9624-72A89BBA9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8677-668B-2F4F-AB6B-050DFB0BFA44}" type="datetimeFigureOut">
              <a:rPr lang="en-US" smtClean="0"/>
              <a:t>23/06/17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AE60-7560-7848-9624-72A89BBA9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D8677-668B-2F4F-AB6B-050DFB0BFA44}" type="datetimeFigureOut">
              <a:rPr lang="en-US" smtClean="0"/>
              <a:t>23/06/17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AE60-7560-7848-9624-72A89BBA98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D8677-668B-2F4F-AB6B-050DFB0BFA44}" type="datetimeFigureOut">
              <a:rPr lang="en-US" smtClean="0"/>
              <a:t>23/06/17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9AE60-7560-7848-9624-72A89BBA9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64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3025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2588" y="5202238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IMG_20170506_0947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37" y="-1172347"/>
            <a:ext cx="6845999" cy="912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2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3025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2588" y="5202238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75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3025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2588" y="5202238"/>
            <a:ext cx="9144000" cy="16557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32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3025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2588" y="5202238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IMG_20170506_0943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227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93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3025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2588" y="5202238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IMG_20170506_0943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909" y="-18674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37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3025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2588" y="5202238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IMG_20170506_0947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37" y="-1172347"/>
            <a:ext cx="6845999" cy="912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2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3025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2588" y="5202238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IMG_20170506_0950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419" y="-1908856"/>
            <a:ext cx="7530599" cy="1004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37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3025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2588" y="5202238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IMG_20170427_1752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5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72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3025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2588" y="5202238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IMG_20170427_1753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6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72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3025"/>
            <a:ext cx="9144000" cy="238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2588" y="5202238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IMG_20170506_0951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53" y="-2931809"/>
            <a:ext cx="7342357" cy="978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22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3025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2588" y="5202238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IMG_20170506_1005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88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4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1430</TotalTime>
  <Words>0</Words>
  <Application>Microsoft Macintosh PowerPoint</Application>
  <PresentationFormat>Custom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purdies12345@gmail.com</dc:creator>
  <cp:lastModifiedBy>Alter Ego</cp:lastModifiedBy>
  <cp:revision>13</cp:revision>
  <dcterms:created xsi:type="dcterms:W3CDTF">2017-05-29T08:03:14Z</dcterms:created>
  <dcterms:modified xsi:type="dcterms:W3CDTF">2017-06-22T21:51:59Z</dcterms:modified>
</cp:coreProperties>
</file>