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62" r:id="rId7"/>
    <p:sldId id="263" r:id="rId8"/>
    <p:sldId id="258" r:id="rId9"/>
    <p:sldId id="264" r:id="rId10"/>
    <p:sldId id="265" r:id="rId11"/>
    <p:sldId id="270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0" d="100"/>
          <a:sy n="40" d="100"/>
        </p:scale>
        <p:origin x="-13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9/07/17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5_1012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61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6_1150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5_1012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5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5_1018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5_1035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5_1035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5_10575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6_1057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299857" y="3244334"/>
            <a:ext cx="49039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h.greenhalgh@xtra.co.nzh.greenhalgh@xtra.co.nz</a:t>
            </a:r>
            <a:endParaRPr lang="en-US" dirty="0"/>
          </a:p>
        </p:txBody>
      </p:sp>
      <p:pic>
        <p:nvPicPr>
          <p:cNvPr id="5" name="Picture 4" descr="IMG_20170506_10553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85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20170506_114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3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20170506_1141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48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66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850</TotalTime>
  <Words>45</Words>
  <Application>Microsoft Macintosh PowerPoint</Application>
  <PresentationFormat>On-screen Show (4:3)</PresentationFormat>
  <Paragraphs>9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 Black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Alter Ego</dc:creator>
  <cp:lastModifiedBy>Alter Ego</cp:lastModifiedBy>
  <cp:revision>4</cp:revision>
  <dcterms:created xsi:type="dcterms:W3CDTF">2017-07-06T19:16:20Z</dcterms:created>
  <dcterms:modified xsi:type="dcterms:W3CDTF">2017-07-09T08:10:08Z</dcterms:modified>
</cp:coreProperties>
</file>